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2" r:id="rId6"/>
    <p:sldId id="263" r:id="rId7"/>
    <p:sldId id="260" r:id="rId8"/>
    <p:sldId id="261" r:id="rId9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CCFF"/>
    <a:srgbClr val="998A7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835" autoAdjust="0"/>
    <p:restoredTop sz="94660"/>
  </p:normalViewPr>
  <p:slideViewPr>
    <p:cSldViewPr>
      <p:cViewPr varScale="1">
        <p:scale>
          <a:sx n="96" d="100"/>
          <a:sy n="96" d="100"/>
        </p:scale>
        <p:origin x="-438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C55D20-EB3A-4ABC-8B5A-BA000E2DF818}" type="datetimeFigureOut">
              <a:rPr lang="en-US"/>
              <a:pPr>
                <a:defRPr/>
              </a:pPr>
              <a:t>2/17/2010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DE1FDF-3ACE-4374-AC0F-0D9188B9A7C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0F59DA-04C0-4F45-A320-C863F706AA18}" type="datetimeFigureOut">
              <a:rPr lang="en-US"/>
              <a:pPr>
                <a:defRPr/>
              </a:pPr>
              <a:t>2/17/2010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70A119-76BB-4225-AEE4-2AEBFA4010F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E52A50-12B2-4095-B5DB-9E67409DC492}" type="datetimeFigureOut">
              <a:rPr lang="en-US"/>
              <a:pPr>
                <a:defRPr/>
              </a:pPr>
              <a:t>2/17/2010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C483C4-F773-43EA-B9EC-1FB9BF49EDE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05558C-C63F-4106-BA60-E38944257194}" type="datetimeFigureOut">
              <a:rPr lang="en-US"/>
              <a:pPr>
                <a:defRPr/>
              </a:pPr>
              <a:t>2/17/2010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62554B-37CE-43E0-B9F0-20B2EEC1FB2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98D586-7844-4C18-9F4D-6969410D7213}" type="datetimeFigureOut">
              <a:rPr lang="en-US"/>
              <a:pPr>
                <a:defRPr/>
              </a:pPr>
              <a:t>2/17/2010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E73416-0273-4297-8B33-FFC85BB74CE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C33197-33EF-4AD6-935C-0DFFB57D2659}" type="datetimeFigureOut">
              <a:rPr lang="en-US"/>
              <a:pPr>
                <a:defRPr/>
              </a:pPr>
              <a:t>2/17/2010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0D2B20-4654-4D6F-A4D9-A102A803309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0F4A2B-4472-47CD-8AFA-2DEBE6D0DA10}" type="datetimeFigureOut">
              <a:rPr lang="en-US"/>
              <a:pPr>
                <a:defRPr/>
              </a:pPr>
              <a:t>2/17/2010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58D55D-947C-4ADD-B6A9-CD8C5D50552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C893D8-509B-4A1D-AF71-C8561F295F7A}" type="datetimeFigureOut">
              <a:rPr lang="en-US"/>
              <a:pPr>
                <a:defRPr/>
              </a:pPr>
              <a:t>2/17/2010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1F009D-8248-44C8-984C-5CB525B3E2F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EB3E04-BC71-4637-9F55-DC7A426C0035}" type="datetimeFigureOut">
              <a:rPr lang="en-US"/>
              <a:pPr>
                <a:defRPr/>
              </a:pPr>
              <a:t>2/17/2010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F52E35-5C1F-4277-BBB3-79CC84C0D36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7F4BBC-005E-472C-9CF6-202B53B24BDD}" type="datetimeFigureOut">
              <a:rPr lang="en-US"/>
              <a:pPr>
                <a:defRPr/>
              </a:pPr>
              <a:t>2/17/2010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3597CE-F3E9-46CF-AACC-0C106380EE5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1BE25E-FB23-43A7-BA64-6FBA0B13DAF2}" type="datetimeFigureOut">
              <a:rPr lang="en-US"/>
              <a:pPr>
                <a:defRPr/>
              </a:pPr>
              <a:t>2/17/2010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44C7E8-0099-4192-A351-2E664210B65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tx1"/>
            </a:gs>
            <a:gs pos="100000">
              <a:srgbClr val="99CCFF"/>
            </a:gs>
          </a:gsLst>
          <a:lin ang="189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FBF9BE3F-5ABA-436F-8A21-7233244E9ECA}" type="datetimeFigureOut">
              <a:rPr lang="en-US"/>
              <a:pPr>
                <a:defRPr/>
              </a:pPr>
              <a:t>2/17/2010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A1921765-8CA9-4794-92D5-7D409838D56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ransition spd="slow">
    <p:cover dir="d"/>
  </p:transition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cafefiles.naver.net/20091108_154/bgpark23_1257671191992ifh2T_jpg/war_airplane_(51)_bgpark23.jpg" TargetMode="External"/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Title 1"/>
          <p:cNvSpPr>
            <a:spLocks noGrp="1"/>
          </p:cNvSpPr>
          <p:nvPr>
            <p:ph type="ctrTitle"/>
          </p:nvPr>
        </p:nvSpPr>
        <p:spPr>
          <a:xfrm>
            <a:off x="609600" y="762000"/>
            <a:ext cx="7772400" cy="1470025"/>
          </a:xfrm>
        </p:spPr>
        <p:txBody>
          <a:bodyPr/>
          <a:lstStyle/>
          <a:p>
            <a:r>
              <a:rPr lang="en-US" sz="4800" b="1" i="1" smtClean="0">
                <a:solidFill>
                  <a:schemeClr val="bg1"/>
                </a:solidFill>
              </a:rPr>
              <a:t>Clifford the Explorer!</a:t>
            </a:r>
            <a:br>
              <a:rPr lang="en-US" sz="4800" b="1" i="1" smtClean="0">
                <a:solidFill>
                  <a:schemeClr val="bg1"/>
                </a:solidFill>
              </a:rPr>
            </a:br>
            <a:r>
              <a:rPr lang="en-US" sz="4800" b="1" i="1" smtClean="0">
                <a:solidFill>
                  <a:schemeClr val="bg1"/>
                </a:solidFill>
              </a:rPr>
              <a:t>Soldier of war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95400" y="2286000"/>
            <a:ext cx="6400800" cy="1752600"/>
          </a:xfrm>
        </p:spPr>
        <p:txBody>
          <a:bodyPr>
            <a:normAutofit/>
          </a:bodyPr>
          <a:lstStyle/>
          <a:p>
            <a:r>
              <a:rPr lang="en-US" smtClean="0">
                <a:solidFill>
                  <a:schemeClr val="bg1"/>
                </a:solidFill>
              </a:rPr>
              <a:t>By: Becky Kushman</a:t>
            </a:r>
          </a:p>
        </p:txBody>
      </p:sp>
      <p:pic>
        <p:nvPicPr>
          <p:cNvPr id="13315" name="Picture 4" descr="german soldier by dani1944.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5000" y="2743200"/>
            <a:ext cx="2620963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8" name="Picture 6" descr="heavily-armed-german-soldier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19600" y="2743200"/>
            <a:ext cx="2743200" cy="38100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cover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Picture 2" descr="http://www.sandinyourtoes.com/images/main_b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67000" y="4419600"/>
            <a:ext cx="3581400" cy="2324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38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/>
          <a:lstStyle/>
          <a:p>
            <a:r>
              <a:rPr lang="en-US" sz="6000" b="1" i="1" dirty="0" smtClean="0">
                <a:solidFill>
                  <a:schemeClr val="bg1"/>
                </a:solidFill>
              </a:rPr>
              <a:t>DRAFTED!</a:t>
            </a:r>
          </a:p>
        </p:txBody>
      </p:sp>
      <p:sp>
        <p:nvSpPr>
          <p:cNvPr id="14339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382000" cy="2819400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i="1" dirty="0" smtClean="0">
                <a:solidFill>
                  <a:schemeClr val="bg1"/>
                </a:solidFill>
              </a:rPr>
              <a:t>My name is Clifford (the explorer)  </a:t>
            </a:r>
          </a:p>
          <a:p>
            <a:r>
              <a:rPr lang="en-US" i="1" dirty="0" smtClean="0">
                <a:solidFill>
                  <a:schemeClr val="bg1"/>
                </a:solidFill>
              </a:rPr>
              <a:t>I lived at Seaside </a:t>
            </a:r>
            <a:r>
              <a:rPr lang="en-US" i="1" dirty="0" err="1" smtClean="0">
                <a:solidFill>
                  <a:schemeClr val="bg1"/>
                </a:solidFill>
              </a:rPr>
              <a:t>Hts</a:t>
            </a:r>
            <a:r>
              <a:rPr lang="en-US" i="1" dirty="0" smtClean="0">
                <a:solidFill>
                  <a:schemeClr val="bg1"/>
                </a:solidFill>
              </a:rPr>
              <a:t>, New Jersey         </a:t>
            </a:r>
          </a:p>
          <a:p>
            <a:r>
              <a:rPr lang="en-US" i="1" dirty="0" smtClean="0">
                <a:solidFill>
                  <a:schemeClr val="bg1"/>
                </a:solidFill>
              </a:rPr>
              <a:t>I was drafted November 16</a:t>
            </a:r>
            <a:r>
              <a:rPr lang="en-US" i="1" baseline="30000" dirty="0" smtClean="0">
                <a:solidFill>
                  <a:schemeClr val="bg1"/>
                </a:solidFill>
              </a:rPr>
              <a:t>th</a:t>
            </a:r>
            <a:r>
              <a:rPr lang="en-US" i="1" dirty="0" smtClean="0">
                <a:solidFill>
                  <a:schemeClr val="bg1"/>
                </a:solidFill>
              </a:rPr>
              <a:t>, 1941</a:t>
            </a:r>
          </a:p>
          <a:p>
            <a:r>
              <a:rPr lang="en-US" i="1" dirty="0" smtClean="0">
                <a:solidFill>
                  <a:schemeClr val="bg1"/>
                </a:solidFill>
              </a:rPr>
              <a:t>I didn’t </a:t>
            </a:r>
            <a:r>
              <a:rPr lang="en-US" i="1" dirty="0" smtClean="0">
                <a:solidFill>
                  <a:schemeClr val="bg1"/>
                </a:solidFill>
              </a:rPr>
              <a:t>know </a:t>
            </a:r>
            <a:r>
              <a:rPr lang="en-US" i="1" dirty="0" smtClean="0">
                <a:solidFill>
                  <a:schemeClr val="bg1"/>
                </a:solidFill>
              </a:rPr>
              <a:t>if I this was the last time I would ever set foot on New Jersey land again.</a:t>
            </a:r>
          </a:p>
          <a:p>
            <a:endParaRPr lang="en-US" i="1" dirty="0" smtClean="0">
              <a:solidFill>
                <a:schemeClr val="bg1"/>
              </a:solidFill>
            </a:endParaRPr>
          </a:p>
          <a:p>
            <a:endParaRPr lang="en-US" i="1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cover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itle 1"/>
          <p:cNvSpPr>
            <a:spLocks noGrp="1"/>
          </p:cNvSpPr>
          <p:nvPr>
            <p:ph type="title"/>
          </p:nvPr>
        </p:nvSpPr>
        <p:spPr>
          <a:xfrm>
            <a:off x="685800" y="228600"/>
            <a:ext cx="8229600" cy="1143000"/>
          </a:xfrm>
        </p:spPr>
        <p:txBody>
          <a:bodyPr/>
          <a:lstStyle/>
          <a:p>
            <a:r>
              <a:rPr lang="en-US" sz="6000" b="1" i="1" smtClean="0">
                <a:solidFill>
                  <a:schemeClr val="bg1"/>
                </a:solidFill>
              </a:rPr>
              <a:t>BASE LIFE</a:t>
            </a:r>
          </a:p>
        </p:txBody>
      </p:sp>
      <p:pic>
        <p:nvPicPr>
          <p:cNvPr id="15362" name="Picture 2" descr="http://www.raaf.gov.au/raafmuseum/research/images/bases/nsw/NSWWIL04_Base6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9200" y="1524000"/>
            <a:ext cx="6934200" cy="470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cover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solidFill>
                  <a:schemeClr val="bg1"/>
                </a:solidFill>
              </a:rPr>
              <a:t>Many people died</a:t>
            </a:r>
          </a:p>
        </p:txBody>
      </p:sp>
      <p:pic>
        <p:nvPicPr>
          <p:cNvPr id="16386" name="Picture 2" descr="http://www.thiscantbehappening.net/files/images/dead%20US%20soldiers%20in%20WWII.preview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05600" y="2438400"/>
            <a:ext cx="2200275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7" name="Picture 4" descr="http://www.old-picture.com/civil-war/pictures/Dead-Soldier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" y="1828800"/>
            <a:ext cx="3265488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0" name="Picture 6" descr="indo-pakistani_war_1971_dhaka_massacre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81400" y="1981200"/>
            <a:ext cx="2886075" cy="32004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cover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6000" i="1" smtClean="0">
                <a:solidFill>
                  <a:schemeClr val="bg1"/>
                </a:solidFill>
              </a:rPr>
              <a:t>I killed many people</a:t>
            </a:r>
          </a:p>
        </p:txBody>
      </p:sp>
      <p:pic>
        <p:nvPicPr>
          <p:cNvPr id="17410" name="Picture 2" descr="http://2.bp.blogspot.com/_HsN0oPi5hU4/R69PjM34ssI/AAAAAAAAAiQ/arASypsGbPI/s400/soldier_prisoner5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1600200"/>
            <a:ext cx="33528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1" name="Picture 4" descr="http://www.smh.com.au/ffximage/2007/02/21/afghantroops_wideweb__470x312,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00600" y="2286000"/>
            <a:ext cx="2589213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cover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solidFill>
                  <a:schemeClr val="bg1"/>
                </a:solidFill>
              </a:rPr>
              <a:t>There were many bombings</a:t>
            </a:r>
          </a:p>
        </p:txBody>
      </p:sp>
      <p:pic>
        <p:nvPicPr>
          <p:cNvPr id="18434" name="Picture 2" descr="http://l.yimg.com/g/images/spaceball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3500" y="-1531938"/>
            <a:ext cx="4762500" cy="3171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5" name="Picture 4" descr="http://l.yimg.com/g/images/spaceball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3500" y="-1531938"/>
            <a:ext cx="4762500" cy="3171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6" name="Picture 6" descr="http://l.yimg.com/g/images/spaceball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3500" y="-1531938"/>
            <a:ext cx="4762500" cy="3171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7" name="Picture 8" descr="http://l.yimg.com/g/images/spaceball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3500" y="-2301875"/>
            <a:ext cx="3171825" cy="476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8" name="Picture 10" descr="See full size image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0" y="2743200"/>
            <a:ext cx="3886200" cy="242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9" name="Picture 12" descr="http://www.fortliberty.org/screensavers/usaf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28600" y="1905000"/>
            <a:ext cx="3846513" cy="403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cover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6000" b="1" i="1" smtClean="0">
                <a:solidFill>
                  <a:schemeClr val="bg1"/>
                </a:solidFill>
              </a:rPr>
              <a:t>We won the war after awhile</a:t>
            </a:r>
          </a:p>
        </p:txBody>
      </p:sp>
      <p:pic>
        <p:nvPicPr>
          <p:cNvPr id="19458" name="Picture 2" descr="http://www.ww2incolor.com/d/219300-2/Victory+Parade+BRAZIL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71600" y="1981200"/>
            <a:ext cx="6400800" cy="4186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cover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Title 1"/>
          <p:cNvSpPr>
            <a:spLocks noGrp="1"/>
          </p:cNvSpPr>
          <p:nvPr>
            <p:ph type="title"/>
          </p:nvPr>
        </p:nvSpPr>
        <p:spPr>
          <a:xfrm>
            <a:off x="457200" y="685800"/>
            <a:ext cx="8229600" cy="1143000"/>
          </a:xfrm>
        </p:spPr>
        <p:txBody>
          <a:bodyPr/>
          <a:lstStyle/>
          <a:p>
            <a:r>
              <a:rPr lang="en-US" sz="6000" b="1" i="1" smtClean="0">
                <a:solidFill>
                  <a:schemeClr val="bg1"/>
                </a:solidFill>
              </a:rPr>
              <a:t>I got to go back to New Jersey</a:t>
            </a:r>
          </a:p>
        </p:txBody>
      </p:sp>
      <p:pic>
        <p:nvPicPr>
          <p:cNvPr id="20482" name="Picture 2" descr="http://autoinsurancemagazine.com/wp-content/uploads/2008/08/new-jersey-car-insuranc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0600" y="2438400"/>
            <a:ext cx="7226300" cy="3943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cover dir="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111</TotalTime>
  <Words>82</Words>
  <Application>Microsoft Office PowerPoint</Application>
  <PresentationFormat>On-screen Show (4:3)</PresentationFormat>
  <Paragraphs>13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Clifford the Explorer! Soldier of war</vt:lpstr>
      <vt:lpstr>DRAFTED!</vt:lpstr>
      <vt:lpstr>BASE LIFE</vt:lpstr>
      <vt:lpstr>Many people died</vt:lpstr>
      <vt:lpstr>I killed many people</vt:lpstr>
      <vt:lpstr>There were many bombings</vt:lpstr>
      <vt:lpstr>We won the war after awhile</vt:lpstr>
      <vt:lpstr>I got to go back to New Jersey</vt:lpstr>
    </vt:vector>
  </TitlesOfParts>
  <Company>Berea City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Clifford the Explorer! Soldier of war</dc:title>
  <dc:creator>Information Technology</dc:creator>
  <cp:lastModifiedBy>Information Technology</cp:lastModifiedBy>
  <cp:revision>14</cp:revision>
  <dcterms:created xsi:type="dcterms:W3CDTF">2010-02-11T18:58:55Z</dcterms:created>
  <dcterms:modified xsi:type="dcterms:W3CDTF">2010-02-17T19:28:22Z</dcterms:modified>
</cp:coreProperties>
</file>